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1" r:id="rId10"/>
    <p:sldId id="266" r:id="rId11"/>
    <p:sldId id="268" r:id="rId12"/>
    <p:sldId id="267" r:id="rId13"/>
    <p:sldId id="262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A3F74D-8FCD-4BC2-9615-7886AE837D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0250" y="663475"/>
            <a:ext cx="6327913" cy="1097336"/>
          </a:xfrm>
        </p:spPr>
        <p:txBody>
          <a:bodyPr/>
          <a:lstStyle/>
          <a:p>
            <a:r>
              <a:rPr lang="es-CO" dirty="0" err="1"/>
              <a:t>Learning</a:t>
            </a:r>
            <a:r>
              <a:rPr lang="es-CO" dirty="0"/>
              <a:t> </a:t>
            </a:r>
            <a:r>
              <a:rPr lang="es-CO" dirty="0" err="1"/>
              <a:t>cities</a:t>
            </a:r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E9D8212-6117-4F73-B926-39682D107F00}"/>
              </a:ext>
            </a:extLst>
          </p:cNvPr>
          <p:cNvSpPr txBox="1"/>
          <p:nvPr/>
        </p:nvSpPr>
        <p:spPr>
          <a:xfrm>
            <a:off x="4532243" y="2504661"/>
            <a:ext cx="2170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Desarrollado por 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4E8BC1B-0717-44AD-B699-F3C01DB5F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841" y="1616765"/>
            <a:ext cx="10126318" cy="675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5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18-05-17 at 10.52.38 AM">
            <a:hlinkClick r:id="" action="ppaction://media"/>
            <a:extLst>
              <a:ext uri="{FF2B5EF4-FFF2-40B4-BE49-F238E27FC236}">
                <a16:creationId xmlns:a16="http://schemas.microsoft.com/office/drawing/2014/main" id="{12606E8B-D867-4E5B-8FD8-9E48473F17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93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18-05-17 at 11.48.10 AM">
            <a:hlinkClick r:id="" action="ppaction://media"/>
            <a:extLst>
              <a:ext uri="{FF2B5EF4-FFF2-40B4-BE49-F238E27FC236}">
                <a16:creationId xmlns:a16="http://schemas.microsoft.com/office/drawing/2014/main" id="{99AC145A-4ED5-482E-AAC0-E397106944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027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E6CC466-7364-4376-805B-98F8ECBA99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9" t="8560" r="13392" b="34257"/>
          <a:stretch/>
        </p:blipFill>
        <p:spPr>
          <a:xfrm>
            <a:off x="3875640" y="1215887"/>
            <a:ext cx="3651596" cy="442622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C8243D2-B169-4473-9754-F6992A137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02" y="861391"/>
            <a:ext cx="2946895" cy="5334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2EEC86E-5D24-43FE-B237-E23192044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95" y="967408"/>
            <a:ext cx="2998875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42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7F6BC42-8E80-4697-AC11-B323F0D3CCBE}"/>
              </a:ext>
            </a:extLst>
          </p:cNvPr>
          <p:cNvSpPr/>
          <p:nvPr/>
        </p:nvSpPr>
        <p:spPr>
          <a:xfrm>
            <a:off x="4328340" y="1011343"/>
            <a:ext cx="28648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dirty="0"/>
              <a:t>Proyecciones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407109C-2948-4FD2-B726-BA9DCA6A70C8}"/>
              </a:ext>
            </a:extLst>
          </p:cNvPr>
          <p:cNvSpPr txBox="1"/>
          <p:nvPr/>
        </p:nvSpPr>
        <p:spPr>
          <a:xfrm>
            <a:off x="3436268" y="1974574"/>
            <a:ext cx="4649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Añadir sonido a la realidad aumentada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BF4F9CB-9A64-47FF-9A1F-5D5ABB240C20}"/>
              </a:ext>
            </a:extLst>
          </p:cNvPr>
          <p:cNvSpPr txBox="1"/>
          <p:nvPr/>
        </p:nvSpPr>
        <p:spPr>
          <a:xfrm>
            <a:off x="1179443" y="2688272"/>
            <a:ext cx="104230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Crear en al app un mapa de la ciudad interactivo donde se vea los puntos de aprendizaje</a:t>
            </a:r>
          </a:p>
          <a:p>
            <a:endParaRPr lang="es-CO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33DBBC6-A9EB-4DB7-AD58-858335D1CDD0}"/>
              </a:ext>
            </a:extLst>
          </p:cNvPr>
          <p:cNvSpPr/>
          <p:nvPr/>
        </p:nvSpPr>
        <p:spPr>
          <a:xfrm>
            <a:off x="3776869" y="3523398"/>
            <a:ext cx="43084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Extender el proyecto a mas idiomas 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9C4C3B0-304D-4B1C-8792-097AF7E2515A}"/>
              </a:ext>
            </a:extLst>
          </p:cNvPr>
          <p:cNvSpPr/>
          <p:nvPr/>
        </p:nvSpPr>
        <p:spPr>
          <a:xfrm>
            <a:off x="2883083" y="451056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CO" dirty="0"/>
              <a:t>Que en las instituciones se use como un recurso de aprendizaje</a:t>
            </a:r>
          </a:p>
        </p:txBody>
      </p:sp>
    </p:spTree>
    <p:extLst>
      <p:ext uri="{BB962C8B-B14F-4D97-AF65-F5344CB8AC3E}">
        <p14:creationId xmlns:p14="http://schemas.microsoft.com/office/powerpoint/2010/main" val="576862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1144FD1-E97F-470E-A92D-56CE580C33CB}"/>
              </a:ext>
            </a:extLst>
          </p:cNvPr>
          <p:cNvSpPr txBox="1"/>
          <p:nvPr/>
        </p:nvSpPr>
        <p:spPr>
          <a:xfrm>
            <a:off x="4240695" y="2875002"/>
            <a:ext cx="338105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6600" dirty="0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3872271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3447FE5-3AE5-4054-9FC1-5EAFD40944F9}"/>
              </a:ext>
            </a:extLst>
          </p:cNvPr>
          <p:cNvSpPr/>
          <p:nvPr/>
        </p:nvSpPr>
        <p:spPr>
          <a:xfrm>
            <a:off x="2231136" y="2377441"/>
            <a:ext cx="691286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Método didáctico para el aprendizaje de Idiomas con códigos QR y RA</a:t>
            </a:r>
          </a:p>
        </p:txBody>
      </p:sp>
    </p:spTree>
    <p:extLst>
      <p:ext uri="{BB962C8B-B14F-4D97-AF65-F5344CB8AC3E}">
        <p14:creationId xmlns:p14="http://schemas.microsoft.com/office/powerpoint/2010/main" val="3083602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F46E6F8-00D5-4A20-B51E-CC4F92045B2C}"/>
              </a:ext>
            </a:extLst>
          </p:cNvPr>
          <p:cNvSpPr txBox="1"/>
          <p:nvPr/>
        </p:nvSpPr>
        <p:spPr>
          <a:xfrm>
            <a:off x="1019313" y="903248"/>
            <a:ext cx="3213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/>
              <a:t>¿Qué se hizo?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19DFEF4-7673-4B77-AE0E-F667D2A85E0F}"/>
              </a:ext>
            </a:extLst>
          </p:cNvPr>
          <p:cNvSpPr/>
          <p:nvPr/>
        </p:nvSpPr>
        <p:spPr>
          <a:xfrm>
            <a:off x="887896" y="1571317"/>
            <a:ext cx="97668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000" b="1" dirty="0"/>
              <a:t>Objetivos General:</a:t>
            </a:r>
          </a:p>
          <a:p>
            <a:r>
              <a:rPr lang="es-CO" dirty="0"/>
              <a:t>Desarrollar una APP donde a través de códigos QR se interactué con RA para el aprendizaje de uno o más idiomas.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60DC9A8-D8DB-4B88-9201-1E8D7C3D25CC}"/>
              </a:ext>
            </a:extLst>
          </p:cNvPr>
          <p:cNvSpPr/>
          <p:nvPr/>
        </p:nvSpPr>
        <p:spPr>
          <a:xfrm>
            <a:off x="887895" y="2692011"/>
            <a:ext cx="1095954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b="1" dirty="0"/>
              <a:t>Objetivos </a:t>
            </a:r>
            <a:r>
              <a:rPr lang="es-CO" b="1" dirty="0" err="1"/>
              <a:t>especíﬁcos</a:t>
            </a:r>
            <a:r>
              <a:rPr lang="es-CO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Crear códigos QR para obtener imágenes de una acción en </a:t>
            </a:r>
            <a:r>
              <a:rPr lang="es-CO" dirty="0" err="1"/>
              <a:t>especiﬁco</a:t>
            </a:r>
            <a:r>
              <a:rPr lang="es-CO" dirty="0"/>
              <a:t> que se describa a través de un texto en su idioma nativo y un segundo idioma, en el cual el texto que se encuentra en la imagen viene acompañado de un audio con su pronunciación respectivamente.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E0BA8D7-0F4D-4DD9-8181-8C0C7D1B3F18}"/>
              </a:ext>
            </a:extLst>
          </p:cNvPr>
          <p:cNvSpPr/>
          <p:nvPr/>
        </p:nvSpPr>
        <p:spPr>
          <a:xfrm>
            <a:off x="887895" y="4686518"/>
            <a:ext cx="105803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Crear una APP que implemente a través del escaneo de un código QR imágenes 3D (RA) de una acción en </a:t>
            </a:r>
            <a:r>
              <a:rPr lang="es-CO" dirty="0" err="1"/>
              <a:t>especíﬁco</a:t>
            </a:r>
            <a:r>
              <a:rPr lang="es-CO" dirty="0"/>
              <a:t> que se describa a través de un texto en su idioma nativo y un segundo idioma, en el cual el texto que se encuentra en la imagen viene acompañado de un audio con su pronunciación respectivamente.</a:t>
            </a:r>
          </a:p>
        </p:txBody>
      </p:sp>
    </p:spTree>
    <p:extLst>
      <p:ext uri="{BB962C8B-B14F-4D97-AF65-F5344CB8AC3E}">
        <p14:creationId xmlns:p14="http://schemas.microsoft.com/office/powerpoint/2010/main" val="309790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451DBC7-F4AA-4F03-9030-DEF6B6A2A4A0}"/>
              </a:ext>
            </a:extLst>
          </p:cNvPr>
          <p:cNvSpPr/>
          <p:nvPr/>
        </p:nvSpPr>
        <p:spPr>
          <a:xfrm>
            <a:off x="4419098" y="862652"/>
            <a:ext cx="33538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dirty="0"/>
              <a:t>¿Cómo se hizo?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B41AA6A-48FD-481D-8EF8-06139B2921AA}"/>
              </a:ext>
            </a:extLst>
          </p:cNvPr>
          <p:cNvSpPr txBox="1"/>
          <p:nvPr/>
        </p:nvSpPr>
        <p:spPr>
          <a:xfrm>
            <a:off x="1232452" y="1997839"/>
            <a:ext cx="7010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/>
              <a:t>Grabaciones</a:t>
            </a:r>
          </a:p>
          <a:p>
            <a:r>
              <a:rPr lang="es-CO" sz="3600" dirty="0"/>
              <a:t>Imágenes</a:t>
            </a:r>
          </a:p>
          <a:p>
            <a:r>
              <a:rPr lang="es-CO" sz="3600" dirty="0" err="1"/>
              <a:t>Codigos</a:t>
            </a:r>
            <a:r>
              <a:rPr lang="es-CO" sz="3600" dirty="0"/>
              <a:t> QR</a:t>
            </a:r>
          </a:p>
          <a:p>
            <a:r>
              <a:rPr lang="es-CO" sz="3600" dirty="0"/>
              <a:t>Paralelo a la app de  realidad aumentada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FAA111D-2A70-49F7-84DA-79DA3A41E187}"/>
              </a:ext>
            </a:extLst>
          </p:cNvPr>
          <p:cNvSpPr txBox="1"/>
          <p:nvPr/>
        </p:nvSpPr>
        <p:spPr>
          <a:xfrm>
            <a:off x="3564833" y="5372135"/>
            <a:ext cx="8123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/>
              <a:t>Ventajas y desventajas </a:t>
            </a:r>
          </a:p>
        </p:txBody>
      </p:sp>
    </p:spTree>
    <p:extLst>
      <p:ext uri="{BB962C8B-B14F-4D97-AF65-F5344CB8AC3E}">
        <p14:creationId xmlns:p14="http://schemas.microsoft.com/office/powerpoint/2010/main" val="90423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5204D2C-D811-48C1-9D17-CF375DC5F601}"/>
              </a:ext>
            </a:extLst>
          </p:cNvPr>
          <p:cNvSpPr/>
          <p:nvPr/>
        </p:nvSpPr>
        <p:spPr>
          <a:xfrm>
            <a:off x="1320097" y="1263134"/>
            <a:ext cx="36439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dirty="0"/>
              <a:t>¿Por qué se hizo?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92C27D1-2892-43BD-844A-B6FB7907B6A6}"/>
              </a:ext>
            </a:extLst>
          </p:cNvPr>
          <p:cNvSpPr txBox="1"/>
          <p:nvPr/>
        </p:nvSpPr>
        <p:spPr>
          <a:xfrm>
            <a:off x="728870" y="2213113"/>
            <a:ext cx="9594293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800" dirty="0"/>
              <a:t>Ciudades inteligentes.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800" dirty="0"/>
              <a:t>Educación con </a:t>
            </a:r>
            <a:r>
              <a:rPr lang="es-CO" sz="2800" dirty="0" err="1"/>
              <a:t>IoT</a:t>
            </a:r>
            <a:r>
              <a:rPr lang="es-CO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800" dirty="0"/>
              <a:t>Deficiencia y necesidad de una segunda lengua.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800" dirty="0"/>
              <a:t>Elementos cotidianos como los son parques museos,</a:t>
            </a:r>
          </a:p>
          <a:p>
            <a:r>
              <a:rPr lang="es-CO" sz="2800" dirty="0"/>
              <a:t> entre otros.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800" dirty="0"/>
              <a:t>Aprendizaje Didáctico.</a:t>
            </a:r>
          </a:p>
          <a:p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30286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A0901A6-EF1B-4DC5-9588-25874F446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03" y="743674"/>
            <a:ext cx="11377793" cy="478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064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15365AC-5FF0-4DDA-A977-5A3848635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517" y="1440180"/>
            <a:ext cx="8590214" cy="433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084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55CBB23-11E4-4426-A89A-08C188C07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69" y="1947656"/>
            <a:ext cx="6077798" cy="296268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5EFC924-5F6C-4657-8722-679972D00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552" y="1034052"/>
            <a:ext cx="3334215" cy="520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96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8D4C7EA-73A7-4AFA-AC96-81605411988F}"/>
              </a:ext>
            </a:extLst>
          </p:cNvPr>
          <p:cNvSpPr/>
          <p:nvPr/>
        </p:nvSpPr>
        <p:spPr>
          <a:xfrm>
            <a:off x="3400688" y="2575100"/>
            <a:ext cx="822146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8800" dirty="0"/>
              <a:t>Muestra</a:t>
            </a:r>
          </a:p>
        </p:txBody>
      </p:sp>
    </p:spTree>
    <p:extLst>
      <p:ext uri="{BB962C8B-B14F-4D97-AF65-F5344CB8AC3E}">
        <p14:creationId xmlns:p14="http://schemas.microsoft.com/office/powerpoint/2010/main" val="3968907569"/>
      </p:ext>
    </p:extLst>
  </p:cSld>
  <p:clrMapOvr>
    <a:masterClrMapping/>
  </p:clrMapOvr>
</p:sld>
</file>

<file path=ppt/theme/theme1.xml><?xml version="1.0" encoding="utf-8"?>
<a:theme xmlns:a="http://schemas.openxmlformats.org/drawingml/2006/main" name="Estela de condensació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TM04033937[[fn=Estela de condensación]]</Template>
  <TotalTime>171</TotalTime>
  <Words>258</Words>
  <Application>Microsoft Office PowerPoint</Application>
  <PresentationFormat>Panorámica</PresentationFormat>
  <Paragraphs>30</Paragraphs>
  <Slides>14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7" baseType="lpstr">
      <vt:lpstr>Arial</vt:lpstr>
      <vt:lpstr>Century Gothic</vt:lpstr>
      <vt:lpstr>Estela de condensación</vt:lpstr>
      <vt:lpstr>Learning cities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cities</dc:title>
  <dc:creator>Angélica</dc:creator>
  <cp:lastModifiedBy>Angélica</cp:lastModifiedBy>
  <cp:revision>11</cp:revision>
  <dcterms:created xsi:type="dcterms:W3CDTF">2018-05-17T18:30:04Z</dcterms:created>
  <dcterms:modified xsi:type="dcterms:W3CDTF">2018-05-17T21:35:51Z</dcterms:modified>
</cp:coreProperties>
</file>

<file path=docProps/thumbnail.jpeg>
</file>